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0" r:id="rId7"/>
    <p:sldId id="259" r:id="rId8"/>
    <p:sldId id="258" r:id="rId9"/>
    <p:sldId id="257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CC"/>
    <a:srgbClr val="FFEBFF"/>
    <a:srgbClr val="FFFFF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alčić Strčić" userId="ba6dff45-8d8f-4a43-b954-a00cf4685489" providerId="ADAL" clId="{84CCF4D7-7494-4877-98B1-7007FB16537B}"/>
    <pc:docChg chg="modSld">
      <pc:chgData name="IVA Palčić Strčić" userId="ba6dff45-8d8f-4a43-b954-a00cf4685489" providerId="ADAL" clId="{84CCF4D7-7494-4877-98B1-7007FB16537B}" dt="2021-11-29T21:54:25.536" v="1" actId="20577"/>
      <pc:docMkLst>
        <pc:docMk/>
      </pc:docMkLst>
      <pc:sldChg chg="modSp">
        <pc:chgData name="IVA Palčić Strčić" userId="ba6dff45-8d8f-4a43-b954-a00cf4685489" providerId="ADAL" clId="{84CCF4D7-7494-4877-98B1-7007FB16537B}" dt="2021-11-29T21:54:25.536" v="1" actId="20577"/>
        <pc:sldMkLst>
          <pc:docMk/>
          <pc:sldMk cId="1668112727" sldId="259"/>
        </pc:sldMkLst>
        <pc:spChg chg="mod">
          <ac:chgData name="IVA Palčić Strčić" userId="ba6dff45-8d8f-4a43-b954-a00cf4685489" providerId="ADAL" clId="{84CCF4D7-7494-4877-98B1-7007FB16537B}" dt="2021-11-29T21:54:25.536" v="1" actId="20577"/>
          <ac:spMkLst>
            <pc:docMk/>
            <pc:sldMk cId="1668112727" sldId="259"/>
            <ac:spMk id="16" creationId="{4DF53513-6506-454C-8BBD-D868EF3C45D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EA0DBE-D652-446F-9D83-28A56293A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C7C7539-B275-4783-8B47-0048C5BBF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7D382F2-4AEB-4A01-8848-AAA9A9EF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D0BB-86FC-48D2-9DB8-98F2C862A3B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2A09A75-82AF-4EF6-ACDA-626C6C7E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9CBC63A-3919-4F93-8D7C-2B31E42D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1B1-7793-405D-8810-1F0AAAFC17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19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FD1776B-29E3-4D88-9670-5CB73C7B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67789F6A-DEF6-42EC-82D6-CBC0BC38F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35DC9B2-BDD2-46A7-9F88-E5CCC254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D0BB-86FC-48D2-9DB8-98F2C862A3B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7A49D8D-42B4-42D5-8F8C-76DDCC6D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245F65C-2299-475C-8E4F-CB5D867B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1B1-7793-405D-8810-1F0AAAFC17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899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13B9E4B6-A7C5-42A7-AC9B-6F437061A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E6B6979B-08D5-4EC2-A55F-29BFC3FA5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1B8441A-C5AD-44A0-A740-46265BEF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D0BB-86FC-48D2-9DB8-98F2C862A3B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813BC31-C5BC-41DF-B7B9-E31E9E11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20ACB3E-6617-4ECB-A07D-0B6760ED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1B1-7793-405D-8810-1F0AAAFC17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998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26024DD-57EA-402A-912D-4E3217F3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AA0D6BA-12AF-4F97-93F0-27BFC7EFA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00C9875-3656-4923-B4E5-2D5A921C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D0BB-86FC-48D2-9DB8-98F2C862A3B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7A4E7D9-1000-40AA-B691-90FA745C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C9113F0-BCDF-4904-A4A8-96018410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1B1-7793-405D-8810-1F0AAAFC17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4011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E35041-642B-4EE8-91B1-EE8A2B47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1B84C26-4B00-4C1D-8345-BBC0FE3F2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097BEA8-4378-49FE-BCB9-A07D373C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D0BB-86FC-48D2-9DB8-98F2C862A3B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F3FBD1C-7DEA-4D74-9DCA-B1928A3F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66D8E6F-DF8D-41A0-82EC-4A423822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1B1-7793-405D-8810-1F0AAAFC17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7592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CFF3FD-2224-481C-8C1C-C0AB05C5D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01C6B66-5E60-4209-AB53-2ED3E9714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B5C7E9A-3D98-4582-A426-35FE3EF1D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F0BCF07-2D13-4F6F-85CC-E7FD03A1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D0BB-86FC-48D2-9DB8-98F2C862A3B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8E7183F-2FF1-4358-8F4D-B39ADF5E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6018421-2CC1-4D30-B158-1175FA1B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1B1-7793-405D-8810-1F0AAAFC17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873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B50A5E-704F-4B1C-85D5-AF723E06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ECB6813-1542-41C0-8F05-DF18B2D13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BECC6D-EBBF-4613-9C4A-B69B4B7FD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39B42989-70E4-48D5-851E-AB3D67593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6D8E0EB7-9870-441B-B6B4-3ED006C6D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91DC1951-10AA-4BBA-B697-37455356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D0BB-86FC-48D2-9DB8-98F2C862A3B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AB00B820-79E0-4569-BDAC-DA18DE45A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D50C27D-D349-4BF5-B02F-E24BAB56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1B1-7793-405D-8810-1F0AAAFC17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3902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442AC23-F0DB-4F83-8448-CE27C4F1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89562745-49C9-4AE7-BDE2-B9D6D6488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D0BB-86FC-48D2-9DB8-98F2C862A3B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B293EA57-680D-40B7-83EF-BD89D0DA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1D8D9A55-9FD8-4740-A770-90AB6243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1B1-7793-405D-8810-1F0AAAFC17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4417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4FE2CE4D-264B-4F4F-8935-AD731784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D0BB-86FC-48D2-9DB8-98F2C862A3B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4ECB6C69-89FA-4A5B-B2C0-230F75A2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DBC2A3F2-1666-449F-8758-039FD373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1B1-7793-405D-8810-1F0AAAFC17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491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4D4B3B-5992-4C0F-9B21-03980849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4C54D23-EFE5-45B8-AA65-E8F1C35B1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98CA754-D600-47E8-9666-4BFEEE5A1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B8A0BD1-70BC-43C1-8D4E-73197100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D0BB-86FC-48D2-9DB8-98F2C862A3B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67FA2F1-6033-4660-A25D-47E77D08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7A45D45-402E-44B1-8B5F-2A676680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1B1-7793-405D-8810-1F0AAAFC17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9447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651DFE-737A-4C47-8EE6-BF9DFEB9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62BD7398-F5CF-47C6-807B-13646C953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924E881-BA70-445E-A9E6-9DC0F8A6D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5CA720C-DE75-451A-A0F2-C5E16328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D0BB-86FC-48D2-9DB8-98F2C862A3B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7FD7DD7-9504-41D4-9E28-B4B3BA51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6647F2E-11D6-4F3D-9A7F-17954B7A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1B1-7793-405D-8810-1F0AAAFC17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4555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BEFD4303-7C15-48C3-B619-80A9C9C6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9D7E70A-0505-4962-B705-8E9823B66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E5E3008-9A52-407C-A098-6F16FD81F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D0BB-86FC-48D2-9DB8-98F2C862A3B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395D076-FC49-47B1-8CDA-5EF857D90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140854E-61EA-4B01-89F0-08B478F75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BD1B1-7793-405D-8810-1F0AAAFC17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754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hyperlink" Target="https://www.bookwidgets.com/play/Gkxasda--iQAEgQOVvAAAA/CCDFLCH/di8-l07-mod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microsoft.com/office/2007/relationships/hdphoto" Target="../media/hdphoto5.wdp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584C1A5-4D87-49C7-B960-4C631A8D5D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946A7C2-68DB-433E-A9C8-07044E8951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F7CB574-F3AE-46E9-B724-AE05FA8D0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8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FFE0B13-921E-495A-8024-B6954DCB6B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085791D-3AEA-4A2E-8F8A-F2FA51F3107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6519" y="5128394"/>
            <a:ext cx="5883150" cy="109737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2B8FA290-FF46-455F-A968-ED4FCB0B6A0B}"/>
              </a:ext>
            </a:extLst>
          </p:cNvPr>
          <p:cNvSpPr txBox="1"/>
          <p:nvPr/>
        </p:nvSpPr>
        <p:spPr>
          <a:xfrm>
            <a:off x="6102493" y="1202908"/>
            <a:ext cx="5367148" cy="2862322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hr-HR" sz="5400" b="1" dirty="0" err="1">
                <a:solidFill>
                  <a:srgbClr val="CC00CC"/>
                </a:solidFill>
              </a:rPr>
              <a:t>Lesson</a:t>
            </a:r>
            <a:r>
              <a:rPr lang="hr-HR" sz="5400" b="1" dirty="0">
                <a:solidFill>
                  <a:srgbClr val="CC00CC"/>
                </a:solidFill>
              </a:rPr>
              <a:t> 7</a:t>
            </a:r>
          </a:p>
          <a:p>
            <a:r>
              <a:rPr lang="en-US" sz="3200" dirty="0">
                <a:solidFill>
                  <a:srgbClr val="FF33CC"/>
                </a:solidFill>
              </a:rPr>
              <a:t>IN SYNC WITH YOUR PARENTS</a:t>
            </a:r>
            <a:endParaRPr lang="hr-HR" sz="3200" dirty="0">
              <a:solidFill>
                <a:srgbClr val="FF33CC"/>
              </a:solidFill>
            </a:endParaRPr>
          </a:p>
          <a:p>
            <a:r>
              <a:rPr lang="hr-HR" sz="4000" dirty="0" err="1">
                <a:solidFill>
                  <a:srgbClr val="FF78D6"/>
                </a:solidFill>
              </a:rPr>
              <a:t>Part</a:t>
            </a:r>
            <a:r>
              <a:rPr lang="hr-HR" sz="4000" dirty="0">
                <a:solidFill>
                  <a:srgbClr val="FF78D6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xmlns="" val="196719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584C1A5-4D87-49C7-B960-4C631A8D5D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946A7C2-68DB-433E-A9C8-07044E8951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F7CB574-F3AE-46E9-B724-AE05FA8D0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4C28B30-D372-4CAF-B591-96B1530402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-6927"/>
            <a:ext cx="9640957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31B637E9-81B5-4B58-9E55-160A5E6A8090}"/>
              </a:ext>
            </a:extLst>
          </p:cNvPr>
          <p:cNvSpPr txBox="1"/>
          <p:nvPr/>
        </p:nvSpPr>
        <p:spPr>
          <a:xfrm>
            <a:off x="386652" y="1286373"/>
            <a:ext cx="3537515" cy="1500667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b="1" dirty="0"/>
              <a:t>I can... I’m allowed to... I can’t... I have to... I don’t have to... I mustn’t... I’m not allowed to...</a:t>
            </a:r>
            <a:endParaRPr lang="hr-HR" sz="1600" b="1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DF639F6F-FBA1-4DD2-9647-CFAE64653377}"/>
              </a:ext>
            </a:extLst>
          </p:cNvPr>
          <p:cNvSpPr txBox="1"/>
          <p:nvPr/>
        </p:nvSpPr>
        <p:spPr>
          <a:xfrm>
            <a:off x="4079690" y="412929"/>
            <a:ext cx="2738362" cy="1993110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r-HR" sz="1600" b="1" dirty="0"/>
              <a:t>PERMISSION </a:t>
            </a:r>
          </a:p>
          <a:p>
            <a:pPr algn="ctr">
              <a:lnSpc>
                <a:spcPct val="200000"/>
              </a:lnSpc>
            </a:pPr>
            <a:r>
              <a:rPr lang="hr-HR" sz="1600" b="1" dirty="0"/>
              <a:t>OBLIGATION </a:t>
            </a:r>
          </a:p>
          <a:p>
            <a:pPr algn="ctr">
              <a:lnSpc>
                <a:spcPct val="200000"/>
              </a:lnSpc>
            </a:pPr>
            <a:r>
              <a:rPr lang="hr-HR" sz="1600" b="1" dirty="0"/>
              <a:t>NO OBLIGATION </a:t>
            </a:r>
          </a:p>
          <a:p>
            <a:pPr algn="ctr">
              <a:lnSpc>
                <a:spcPct val="200000"/>
              </a:lnSpc>
            </a:pPr>
            <a:r>
              <a:rPr lang="hr-HR" sz="1600" b="1" dirty="0"/>
              <a:t>PROHIBITION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79E74B3A-46D5-424E-B7BB-8D52A007D0E3}"/>
              </a:ext>
            </a:extLst>
          </p:cNvPr>
          <p:cNvSpPr txBox="1"/>
          <p:nvPr/>
        </p:nvSpPr>
        <p:spPr>
          <a:xfrm>
            <a:off x="6202373" y="2023314"/>
            <a:ext cx="2080494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I’m not allowed to...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6F47B702-A646-4956-90DF-1DD518E2E11B}"/>
              </a:ext>
            </a:extLst>
          </p:cNvPr>
          <p:cNvSpPr txBox="1"/>
          <p:nvPr/>
        </p:nvSpPr>
        <p:spPr>
          <a:xfrm>
            <a:off x="8361286" y="2037331"/>
            <a:ext cx="1306851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I mustn’t...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6CD93A97-8578-40DD-9F54-C2204F7C855E}"/>
              </a:ext>
            </a:extLst>
          </p:cNvPr>
          <p:cNvSpPr txBox="1"/>
          <p:nvPr/>
        </p:nvSpPr>
        <p:spPr>
          <a:xfrm>
            <a:off x="6202372" y="1561907"/>
            <a:ext cx="1799239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I don’t have to...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A9484984-9AE5-4EEA-A1AB-D3C2B4E419B3}"/>
              </a:ext>
            </a:extLst>
          </p:cNvPr>
          <p:cNvSpPr txBox="1"/>
          <p:nvPr/>
        </p:nvSpPr>
        <p:spPr>
          <a:xfrm>
            <a:off x="6202372" y="1041126"/>
            <a:ext cx="1343843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I have to...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014764BD-CC6A-426F-8F05-6B8C5187D761}"/>
              </a:ext>
            </a:extLst>
          </p:cNvPr>
          <p:cNvSpPr txBox="1"/>
          <p:nvPr/>
        </p:nvSpPr>
        <p:spPr>
          <a:xfrm>
            <a:off x="6202373" y="556755"/>
            <a:ext cx="1707632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I’m allowed to...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D0E0DBAD-70CD-4D8E-B218-C90D5266866D}"/>
              </a:ext>
            </a:extLst>
          </p:cNvPr>
          <p:cNvSpPr txBox="1"/>
          <p:nvPr/>
        </p:nvSpPr>
        <p:spPr>
          <a:xfrm>
            <a:off x="8001611" y="540481"/>
            <a:ext cx="1183915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I can...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14C54A5A-791D-4A12-9C65-051B41980DB3}"/>
              </a:ext>
            </a:extLst>
          </p:cNvPr>
          <p:cNvSpPr txBox="1"/>
          <p:nvPr/>
        </p:nvSpPr>
        <p:spPr>
          <a:xfrm>
            <a:off x="9731842" y="2036707"/>
            <a:ext cx="1106875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I can’t...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xmlns="" id="{25362766-0654-40B7-9007-03F4D599616F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BA08A840-C766-4C08-9B9E-512480D25B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10283" y="3290499"/>
            <a:ext cx="3320984" cy="220293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30EE2FC5-7896-4179-8F16-92309473F1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2633" b="7227"/>
          <a:stretch/>
        </p:blipFill>
        <p:spPr>
          <a:xfrm>
            <a:off x="8384515" y="3290500"/>
            <a:ext cx="3293964" cy="2160147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233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584C1A5-4D87-49C7-B960-4C631A8D5D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946A7C2-68DB-433E-A9C8-07044E8951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F7CB574-F3AE-46E9-B724-AE05FA8D0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A61534C-03D9-41C3-BB4C-04A27C22BC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861" r="2697" b="2324"/>
          <a:stretch/>
        </p:blipFill>
        <p:spPr>
          <a:xfrm>
            <a:off x="2728403" y="-13854"/>
            <a:ext cx="9463597" cy="5852003"/>
          </a:xfrm>
          <a:prstGeom prst="rect">
            <a:avLst/>
          </a:prstGeom>
        </p:spPr>
      </p:pic>
      <p:pic>
        <p:nvPicPr>
          <p:cNvPr id="8" name="17_dip_in_8__l7_whose_fault_is_it">
            <a:hlinkClick r:id="" action="ppaction://media"/>
            <a:extLst>
              <a:ext uri="{FF2B5EF4-FFF2-40B4-BE49-F238E27FC236}">
                <a16:creationId xmlns:a16="http://schemas.microsoft.com/office/drawing/2014/main" xmlns="" id="{115088BE-8728-4BDD-8148-12B3C0E397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86614" y="1355224"/>
            <a:ext cx="1732742" cy="173274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798430F9-F49F-481A-81FE-78FB181316D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36916" y="196189"/>
            <a:ext cx="3320984" cy="220293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FC3FB591-5362-4221-A2AD-FF643FB50B42}"/>
              </a:ext>
            </a:extLst>
          </p:cNvPr>
          <p:cNvSpPr txBox="1"/>
          <p:nvPr/>
        </p:nvSpPr>
        <p:spPr>
          <a:xfrm>
            <a:off x="8300742" y="676870"/>
            <a:ext cx="3372714" cy="923330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B</a:t>
            </a:r>
            <a:r>
              <a:rPr lang="en-US" dirty="0" err="1"/>
              <a:t>ecause</a:t>
            </a:r>
            <a:r>
              <a:rPr lang="en-US" dirty="0"/>
              <a:t> his father didn’t let him attend his end-of-school class trip.</a:t>
            </a:r>
            <a:endParaRPr lang="hr-HR" dirty="0">
              <a:solidFill>
                <a:srgbClr val="FF33CC"/>
              </a:solidFill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F5722EF8-31AF-4C92-98A1-F02CBFF4F35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t="12633" b="7227"/>
          <a:stretch/>
        </p:blipFill>
        <p:spPr>
          <a:xfrm>
            <a:off x="4850426" y="2609167"/>
            <a:ext cx="3293964" cy="2160147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314BB6CF-EF7B-4C4C-A616-2340BC038681}"/>
              </a:ext>
            </a:extLst>
          </p:cNvPr>
          <p:cNvSpPr txBox="1"/>
          <p:nvPr/>
        </p:nvSpPr>
        <p:spPr>
          <a:xfrm>
            <a:off x="8300742" y="3278872"/>
            <a:ext cx="3372714" cy="646331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B</a:t>
            </a:r>
            <a:r>
              <a:rPr lang="en-US" dirty="0" err="1"/>
              <a:t>ecause</a:t>
            </a:r>
            <a:r>
              <a:rPr lang="en-US" dirty="0"/>
              <a:t> their children don’t do the chores around the house.</a:t>
            </a:r>
            <a:endParaRPr lang="hr-HR" dirty="0">
              <a:solidFill>
                <a:srgbClr val="FF33CC"/>
              </a:solidFill>
            </a:endParaRPr>
          </a:p>
        </p:txBody>
      </p:sp>
      <p:pic>
        <p:nvPicPr>
          <p:cNvPr id="13" name="Slika 12">
            <a:hlinkClick r:id="rId12"/>
            <a:extLst>
              <a:ext uri="{FF2B5EF4-FFF2-40B4-BE49-F238E27FC236}">
                <a16:creationId xmlns:a16="http://schemas.microsoft.com/office/drawing/2014/main" xmlns="" id="{DD51B59C-9452-4CA5-951F-4BABF8B8C93E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3834" y="4988397"/>
            <a:ext cx="3113886" cy="11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123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584C1A5-4D87-49C7-B960-4C631A8D5D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946A7C2-68DB-433E-A9C8-07044E8951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F7CB574-F3AE-46E9-B724-AE05FA8D0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C4A4F974-A2F4-4DB1-B994-91D44D83380F}"/>
              </a:ext>
            </a:extLst>
          </p:cNvPr>
          <p:cNvSpPr txBox="1"/>
          <p:nvPr/>
        </p:nvSpPr>
        <p:spPr>
          <a:xfrm>
            <a:off x="204187" y="1516932"/>
            <a:ext cx="3207719" cy="3892732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dirty="0"/>
              <a:t>curfew </a:t>
            </a:r>
            <a:endParaRPr lang="hr-HR" dirty="0"/>
          </a:p>
          <a:p>
            <a:pPr algn="r">
              <a:lnSpc>
                <a:spcPct val="200000"/>
              </a:lnSpc>
            </a:pPr>
            <a:r>
              <a:rPr lang="en-US" dirty="0"/>
              <a:t>forbidden </a:t>
            </a:r>
            <a:endParaRPr lang="hr-HR" dirty="0"/>
          </a:p>
          <a:p>
            <a:pPr algn="r">
              <a:lnSpc>
                <a:spcPct val="200000"/>
              </a:lnSpc>
            </a:pPr>
            <a:r>
              <a:rPr lang="en-US" dirty="0"/>
              <a:t>visit a site </a:t>
            </a:r>
            <a:endParaRPr lang="hr-HR" dirty="0"/>
          </a:p>
          <a:p>
            <a:pPr algn="r">
              <a:lnSpc>
                <a:spcPct val="200000"/>
              </a:lnSpc>
            </a:pPr>
            <a:r>
              <a:rPr lang="en-US" dirty="0"/>
              <a:t>mature </a:t>
            </a:r>
            <a:endParaRPr lang="hr-HR" dirty="0"/>
          </a:p>
          <a:p>
            <a:pPr algn="r">
              <a:lnSpc>
                <a:spcPct val="200000"/>
              </a:lnSpc>
            </a:pPr>
            <a:r>
              <a:rPr lang="en-US" dirty="0"/>
              <a:t>be grounded </a:t>
            </a:r>
            <a:endParaRPr lang="hr-HR" dirty="0"/>
          </a:p>
          <a:p>
            <a:pPr algn="r">
              <a:lnSpc>
                <a:spcPct val="200000"/>
              </a:lnSpc>
            </a:pPr>
            <a:r>
              <a:rPr lang="en-US" dirty="0"/>
              <a:t>withhold someone’s allowance </a:t>
            </a:r>
            <a:endParaRPr lang="hr-HR" dirty="0"/>
          </a:p>
          <a:p>
            <a:pPr algn="r">
              <a:lnSpc>
                <a:spcPct val="200000"/>
              </a:lnSpc>
            </a:pPr>
            <a:r>
              <a:rPr lang="en-US" dirty="0"/>
              <a:t>recover from a minor operation</a:t>
            </a:r>
            <a:endParaRPr lang="hr-HR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656363EF-8D85-4782-910A-E3A19B7AA34F}"/>
              </a:ext>
            </a:extLst>
          </p:cNvPr>
          <p:cNvSpPr/>
          <p:nvPr/>
        </p:nvSpPr>
        <p:spPr>
          <a:xfrm>
            <a:off x="4572000" y="41067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EACE40AC-3826-4D2B-BBDD-3EC07B728E6A}"/>
              </a:ext>
            </a:extLst>
          </p:cNvPr>
          <p:cNvSpPr txBox="1"/>
          <p:nvPr/>
        </p:nvSpPr>
        <p:spPr>
          <a:xfrm>
            <a:off x="3491806" y="1658895"/>
            <a:ext cx="7456582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time, especially at night, when people are not allowed to leave their homes</a:t>
            </a: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24D4C3B1-3C9D-4379-B4D3-68D2CE5816C6}"/>
              </a:ext>
            </a:extLst>
          </p:cNvPr>
          <p:cNvSpPr txBox="1"/>
          <p:nvPr/>
        </p:nvSpPr>
        <p:spPr>
          <a:xfrm>
            <a:off x="3491806" y="2255393"/>
            <a:ext cx="3024404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 allowed by an official rule</a:t>
            </a: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33AC63F4-FACB-4535-89ED-F7E1B482169A}"/>
              </a:ext>
            </a:extLst>
          </p:cNvPr>
          <p:cNvSpPr txBox="1"/>
          <p:nvPr/>
        </p:nvSpPr>
        <p:spPr>
          <a:xfrm>
            <a:off x="3491806" y="2868044"/>
            <a:ext cx="1692753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err="1"/>
              <a:t>go</a:t>
            </a:r>
            <a:r>
              <a:rPr lang="hr-HR" dirty="0"/>
              <a:t> to a </a:t>
            </a:r>
            <a:r>
              <a:rPr lang="hr-HR" dirty="0" err="1"/>
              <a:t>website</a:t>
            </a:r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BAD1CFC7-4E75-4BDA-9EF5-E1E41AFF519A}"/>
              </a:ext>
            </a:extLst>
          </p:cNvPr>
          <p:cNvSpPr txBox="1"/>
          <p:nvPr/>
        </p:nvSpPr>
        <p:spPr>
          <a:xfrm>
            <a:off x="3491806" y="3390653"/>
            <a:ext cx="3207719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/>
              <a:t>completely grown or developed</a:t>
            </a:r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4E25F00E-55A3-4F8B-B239-A73757458B1D}"/>
              </a:ext>
            </a:extLst>
          </p:cNvPr>
          <p:cNvSpPr txBox="1"/>
          <p:nvPr/>
        </p:nvSpPr>
        <p:spPr>
          <a:xfrm>
            <a:off x="3491806" y="3942525"/>
            <a:ext cx="1479689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punished</a:t>
            </a:r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B2C6515A-E62C-477C-A2F6-4FB09473877D}"/>
              </a:ext>
            </a:extLst>
          </p:cNvPr>
          <p:cNvSpPr txBox="1"/>
          <p:nvPr/>
        </p:nvSpPr>
        <p:spPr>
          <a:xfrm>
            <a:off x="3491806" y="4454587"/>
            <a:ext cx="3432777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give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allowance</a:t>
            </a:r>
            <a:r>
              <a:rPr lang="hr-HR" dirty="0"/>
              <a:t> to </a:t>
            </a:r>
            <a:r>
              <a:rPr lang="hr-HR" dirty="0" err="1"/>
              <a:t>someone</a:t>
            </a:r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4DF53513-6506-454C-8BBD-D868EF3C45D5}"/>
              </a:ext>
            </a:extLst>
          </p:cNvPr>
          <p:cNvSpPr txBox="1"/>
          <p:nvPr/>
        </p:nvSpPr>
        <p:spPr>
          <a:xfrm>
            <a:off x="3491806" y="5014439"/>
            <a:ext cx="5394742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err="1"/>
              <a:t>get</a:t>
            </a:r>
            <a:r>
              <a:rPr lang="hr-HR" dirty="0"/>
              <a:t> </a:t>
            </a:r>
            <a:r>
              <a:rPr lang="hr-HR" dirty="0" err="1"/>
              <a:t>better</a:t>
            </a:r>
            <a:r>
              <a:rPr lang="hr-HR" dirty="0"/>
              <a:t> </a:t>
            </a:r>
            <a:r>
              <a:rPr lang="hr-HR" dirty="0" err="1"/>
              <a:t>after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operation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wasn’t</a:t>
            </a:r>
            <a:r>
              <a:rPr lang="hr-HR" dirty="0"/>
              <a:t> </a:t>
            </a:r>
            <a:r>
              <a:rPr lang="hr-HR" dirty="0" err="1"/>
              <a:t>very</a:t>
            </a:r>
            <a:r>
              <a:rPr lang="hr-HR" dirty="0"/>
              <a:t> </a:t>
            </a:r>
            <a:r>
              <a:rPr lang="hr-HR" dirty="0" err="1"/>
              <a:t>serious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6811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584C1A5-4D87-49C7-B960-4C631A8D5D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946A7C2-68DB-433E-A9C8-07044E8951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F7CB574-F3AE-46E9-B724-AE05FA8D0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21789F3-58A7-422C-BAED-D1D6D9BEDF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2040"/>
          <a:stretch/>
        </p:blipFill>
        <p:spPr>
          <a:xfrm>
            <a:off x="0" y="1178604"/>
            <a:ext cx="9144000" cy="572543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E7A2840-3659-4FF7-AA91-CF6239905F6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653" y="1020331"/>
            <a:ext cx="6381750" cy="76200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97FBEC9-DE19-436C-9EBF-BF8D91158D2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582" y="1988010"/>
            <a:ext cx="3679633" cy="415523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5D1FA2A2-6E68-4A6F-B786-CF95898079B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76797" y="2316163"/>
            <a:ext cx="3587301" cy="386519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993A53F2-70C3-459B-A5EE-0205AEFCDF2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3683" t="12405" r="35002" b="22462"/>
          <a:stretch/>
        </p:blipFill>
        <p:spPr>
          <a:xfrm>
            <a:off x="7104065" y="1090275"/>
            <a:ext cx="4952282" cy="165576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5A2D783C-6917-47A8-8DFD-F96E824855B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1412"/>
          <a:stretch/>
        </p:blipFill>
        <p:spPr>
          <a:xfrm>
            <a:off x="7643360" y="3850166"/>
            <a:ext cx="4350058" cy="619276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605F56F6-F6FF-4609-BA32-88C01260C1D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5288"/>
          <a:stretch/>
        </p:blipFill>
        <p:spPr>
          <a:xfrm>
            <a:off x="7945442" y="4573545"/>
            <a:ext cx="2397116" cy="210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5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584C1A5-4D87-49C7-B960-4C631A8D5D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946A7C2-68DB-433E-A9C8-07044E8951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F7CB574-F3AE-46E9-B724-AE05FA8D0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CDFB3E1-9128-4C0F-A8A0-DAAB4BD42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9244" y="50223"/>
            <a:ext cx="4895850" cy="67437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8056DA1-2AB0-4FF3-8443-69383825809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65070" y="217598"/>
            <a:ext cx="5446125" cy="14247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96609C9B-8E67-4854-96C3-485AB0133C9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6132" y="1091814"/>
            <a:ext cx="2056013" cy="132750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2ED48E3D-179B-4F6B-B9DE-AA7F43289F5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906" y="2790575"/>
            <a:ext cx="2553811" cy="2101983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4F44150F-C053-4160-AD58-E6537E71491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3739" y="5061884"/>
            <a:ext cx="4026832" cy="167109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10DBB1C2-D208-4386-B730-52445C3C474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94751" y="2921242"/>
            <a:ext cx="3187477" cy="194751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BFA9CD6D-1F48-4EFB-917D-19ED5F96BB6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83051" y="351560"/>
            <a:ext cx="3462137" cy="2497279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08086E37-69D5-4BE9-B483-341B2C68545E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81336" y="3005687"/>
            <a:ext cx="3606925" cy="292026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12B06815-7185-4AAC-87DB-0E8302E37525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12485" y="1838938"/>
            <a:ext cx="4316496" cy="85956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C10FF3F9-4E95-4B96-9306-6FA217858F5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/>
          <a:srcRect r="11885"/>
          <a:stretch/>
        </p:blipFill>
        <p:spPr>
          <a:xfrm>
            <a:off x="5072757" y="4989727"/>
            <a:ext cx="3462137" cy="1547339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6851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8D4157-EF1A-4134-9537-0067A9E3194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c5181c4-fcd9-45fa-ba56-972b2cdced3c"/>
    <ds:schemaRef ds:uri="http://schemas.microsoft.com/office/2006/documentManagement/types"/>
    <ds:schemaRef ds:uri="http://schemas.microsoft.com/office/infopath/2007/PartnerControls"/>
    <ds:schemaRef ds:uri="26f38477-cd9e-4a74-ae07-d74695e5afe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908D32-F859-4991-812E-6828BC9F0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D72188-BE67-487E-94B5-C4DCA7D0FD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158</Words>
  <Application>Microsoft Office PowerPoint</Application>
  <PresentationFormat>Custom</PresentationFormat>
  <Paragraphs>32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11</cp:revision>
  <dcterms:created xsi:type="dcterms:W3CDTF">2021-11-28T14:40:11Z</dcterms:created>
  <dcterms:modified xsi:type="dcterms:W3CDTF">2021-11-30T07:57:51Z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